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94"/>
  </p:normalViewPr>
  <p:slideViewPr>
    <p:cSldViewPr snapToGrid="0">
      <p:cViewPr varScale="1">
        <p:scale>
          <a:sx n="58" d="100"/>
          <a:sy n="58" d="100"/>
        </p:scale>
        <p:origin x="2824" y="2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20.11.24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5237099" y="7700080"/>
            <a:ext cx="923330" cy="9799924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6000" b="1" i="0" u="none" strike="noStrike" dirty="0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#</a:t>
            </a:r>
            <a:r>
              <a:rPr lang="de-DE" sz="6000" b="1" i="0" u="none" strike="noStrike" dirty="0" err="1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WeAreHusumWind</a:t>
            </a:r>
            <a:endParaRPr sz="6000" b="0" i="0" dirty="0">
              <a:solidFill>
                <a:schemeClr val="bg1"/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14828-1690-C45B-9215-0EE80D1D5E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1150" y="-295561"/>
            <a:ext cx="4514850" cy="319116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D5FEC29-596F-855C-EDAD-510708BD00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71D2AAC5-52F8-7AD1-366C-FB98582B32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8801" y="2603500"/>
            <a:ext cx="12572997" cy="899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Space Grotesk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Stefanie Discher</cp:lastModifiedBy>
  <cp:revision>14</cp:revision>
  <dcterms:created xsi:type="dcterms:W3CDTF">2023-10-06T11:17:16Z</dcterms:created>
  <dcterms:modified xsi:type="dcterms:W3CDTF">2024-11-20T09:08:18Z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