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6"/>
  </p:notesMasterIdLst>
  <p:sldIdLst>
    <p:sldId id="258" r:id="rId5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F51"/>
    <a:srgbClr val="97C4E3"/>
    <a:srgbClr val="0074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/>
    <p:restoredTop sz="94694"/>
  </p:normalViewPr>
  <p:slideViewPr>
    <p:cSldViewPr snapToGrid="0">
      <p:cViewPr varScale="1">
        <p:scale>
          <a:sx n="58" d="100"/>
          <a:sy n="58" d="100"/>
        </p:scale>
        <p:origin x="2824" y="23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7769225" y="0"/>
            <a:ext cx="5943600" cy="6873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143CDA-DBE0-4170-BA8C-7AE2C105DF33}" type="datetimeFigureOut">
              <a:rPr lang="de-DE" smtClean="0"/>
              <a:t>18.11.24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43425" y="1714500"/>
            <a:ext cx="4629150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371600" y="6600825"/>
            <a:ext cx="10972800" cy="54006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7769225" y="13028613"/>
            <a:ext cx="5943600" cy="6873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C142FD-8C55-4876-8363-EE28A57C884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53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object 24">
            <a:extLst>
              <a:ext uri="{FF2B5EF4-FFF2-40B4-BE49-F238E27FC236}">
                <a16:creationId xmlns:a16="http://schemas.microsoft.com/office/drawing/2014/main" id="{CE83B792-E7E8-6AC9-C1FA-5F2DC74986FD}"/>
              </a:ext>
            </a:extLst>
          </p:cNvPr>
          <p:cNvSpPr txBox="1"/>
          <p:nvPr userDrawn="1"/>
        </p:nvSpPr>
        <p:spPr>
          <a:xfrm rot="16200000">
            <a:off x="5237099" y="7700080"/>
            <a:ext cx="923330" cy="9799924"/>
          </a:xfrm>
          <a:prstGeom prst="rect">
            <a:avLst/>
          </a:prstGeom>
        </p:spPr>
        <p:txBody>
          <a:bodyPr vert="vert" wrap="square" lIns="0" tIns="0" rIns="0" bIns="0" rtlCol="0">
            <a:spAutoFit/>
          </a:bodyPr>
          <a:lstStyle/>
          <a:p>
            <a:pPr marL="12700" algn="l">
              <a:lnSpc>
                <a:spcPct val="100000"/>
              </a:lnSpc>
              <a:tabLst>
                <a:tab pos="1927860" algn="l"/>
              </a:tabLst>
            </a:pPr>
            <a:r>
              <a:rPr lang="de-DE" sz="6000" b="1" i="0" u="none" strike="noStrike" dirty="0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#</a:t>
            </a:r>
            <a:r>
              <a:rPr lang="de-DE" sz="6000" b="1" i="0" u="none" strike="noStrike" dirty="0" err="1">
                <a:solidFill>
                  <a:schemeClr val="bg1"/>
                </a:solidFill>
                <a:effectLst/>
                <a:latin typeface="Space Grotesk" pitchFamily="2" charset="77"/>
                <a:cs typeface="Space Grotesk" pitchFamily="2" charset="77"/>
              </a:rPr>
              <a:t>WeAreHusumWind</a:t>
            </a:r>
            <a:endParaRPr sz="6000" b="0" i="0" dirty="0">
              <a:solidFill>
                <a:schemeClr val="bg1"/>
              </a:solidFill>
              <a:latin typeface="Space Grotesk" pitchFamily="2" charset="77"/>
              <a:cs typeface="Space Grotesk" pitchFamily="2" charset="77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33B14828-1690-C45B-9215-0EE80D1D5E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201150" y="-295561"/>
            <a:ext cx="4514850" cy="319116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DD5FEC29-596F-855C-EDAD-510708BD003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r"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>
            <a:extLst>
              <a:ext uri="{FF2B5EF4-FFF2-40B4-BE49-F238E27FC236}">
                <a16:creationId xmlns:a16="http://schemas.microsoft.com/office/drawing/2014/main" id="{71D2AAC5-52F8-7AD1-366C-FB98582B32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8800" y="2603500"/>
            <a:ext cx="12572999" cy="8998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295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d400cd6-3dcf-42ac-a0f3-eb2b71ca5395">
      <Terms xmlns="http://schemas.microsoft.com/office/infopath/2007/PartnerControls"/>
    </lcf76f155ced4ddcb4097134ff3c332f>
    <TaxCatchAll xmlns="1cd1ef05-533a-455e-94da-f80c122cc14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7B593E579293345813B4C9FD71DEC85" ma:contentTypeVersion="17" ma:contentTypeDescription="Ein neues Dokument erstellen." ma:contentTypeScope="" ma:versionID="f0960e01ae772a0ffb4a4c4ec6ebf937">
  <xsd:schema xmlns:xsd="http://www.w3.org/2001/XMLSchema" xmlns:xs="http://www.w3.org/2001/XMLSchema" xmlns:p="http://schemas.microsoft.com/office/2006/metadata/properties" xmlns:ns2="1cd1ef05-533a-455e-94da-f80c122cc148" xmlns:ns3="4d400cd6-3dcf-42ac-a0f3-eb2b71ca5395" targetNamespace="http://schemas.microsoft.com/office/2006/metadata/properties" ma:root="true" ma:fieldsID="2dccf452d303f014cff403a6ba79fd07" ns2:_="" ns3:_="">
    <xsd:import namespace="1cd1ef05-533a-455e-94da-f80c122cc148"/>
    <xsd:import namespace="4d400cd6-3dcf-42ac-a0f3-eb2b71ca539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d1ef05-533a-455e-94da-f80c122cc14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8436f41-9284-4058-854b-075db68fa5d3}" ma:internalName="TaxCatchAll" ma:showField="CatchAllData" ma:web="1cd1ef05-533a-455e-94da-f80c122cc14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400cd6-3dcf-42ac-a0f3-eb2b71ca53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ildmarkierungen" ma:readOnly="false" ma:fieldId="{5cf76f15-5ced-4ddc-b409-7134ff3c332f}" ma:taxonomyMulti="true" ma:sspId="958c498c-9765-48fb-9de1-ce272e7a14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899EE5-34BB-40C6-815A-5D117764981C}">
  <ds:schemaRefs>
    <ds:schemaRef ds:uri="1cd1ef05-533a-455e-94da-f80c122cc148"/>
    <ds:schemaRef ds:uri="4d400cd6-3dcf-42ac-a0f3-eb2b71ca539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D9E2DE8-B2A5-4FA6-97CD-CEB0254DD5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B30C9ED-9420-4CA0-9AE3-A50D99666624}">
  <ds:schemaRefs>
    <ds:schemaRef ds:uri="1cd1ef05-533a-455e-94da-f80c122cc148"/>
    <ds:schemaRef ds:uri="4d400cd6-3dcf-42ac-a0f3-eb2b71ca539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Calibri</vt:lpstr>
      <vt:lpstr>Space Grotesk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#SCCON23</dc:title>
  <dc:creator>Marta, Helga</dc:creator>
  <cp:lastModifiedBy>Stefanie Discher</cp:lastModifiedBy>
  <cp:revision>13</cp:revision>
  <dcterms:created xsi:type="dcterms:W3CDTF">2023-10-06T11:17:16Z</dcterms:created>
  <dcterms:modified xsi:type="dcterms:W3CDTF">2024-11-18T09:19:34Z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2023-10-06T00:00:00Z</vt:filetime>
  </property>
  <property fmtid="{D5CDD505-2E9C-101B-9397-08002B2CF9AE}" pid="3" name="Creator">
    <vt:lpwstr>Adobe InDesign 18.5 (Windows)</vt:lpwstr>
  </property>
  <property fmtid="{D5CDD505-2E9C-101B-9397-08002B2CF9AE}" pid="4" name="LastSaved">
    <vt:filetime>2023-10-06T00:00:00Z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0x01010027B593E579293345813B4C9FD71DEC85</vt:lpwstr>
  </property>
  <property fmtid="{D5CDD505-2E9C-101B-9397-08002B2CF9AE}" pid="7" name="MediaServiceImageTags">
    <vt:lpwstr/>
  </property>
</Properties>
</file>